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532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068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630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48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95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72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086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92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54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28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287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58723-426D-4DE0-B41C-45E5AD0F1319}" type="datetimeFigureOut">
              <a:rPr lang="zh-CN" altLang="en-US" smtClean="0"/>
              <a:t>2019/3/9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540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>
          <a:xfrm>
            <a:off x="6324600" y="4491038"/>
            <a:ext cx="5181600" cy="990600"/>
          </a:xfrm>
        </p:spPr>
        <p:txBody>
          <a:bodyPr/>
          <a:lstStyle/>
          <a:p>
            <a:r>
              <a:rPr lang="zh-CN" altLang="en-US" dirty="0" smtClean="0"/>
              <a:t>母版中设置</a:t>
            </a:r>
            <a:r>
              <a:rPr lang="zh-CN" altLang="en-US" dirty="0" smtClean="0"/>
              <a:t>正文字号</a:t>
            </a:r>
            <a:r>
              <a:rPr lang="en-US" altLang="zh-CN" dirty="0" smtClean="0"/>
              <a:t>28</a:t>
            </a:r>
            <a:r>
              <a:rPr lang="zh-CN" altLang="en-US" dirty="0" smtClean="0"/>
              <a:t>号并退出母版检查效果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p99pptl第1题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书签 1" time="10131.438"/>
                    <p14:bmk name="书签 2" time="16340.2067"/>
                    <p14:bmk name="书签 3" time="22174.1388"/>
                    <p14:bmk name="书签 4" time="26928.5366"/>
                    <p14:bmk name="书签 5" time="31882.6898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825625"/>
            <a:ext cx="5181600" cy="4184073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9" name="内容占位符 7"/>
          <p:cNvSpPr txBox="1">
            <a:spLocks/>
          </p:cNvSpPr>
          <p:nvPr/>
        </p:nvSpPr>
        <p:spPr>
          <a:xfrm>
            <a:off x="6324600" y="1978025"/>
            <a:ext cx="5181600" cy="60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设计菜单下选择主题“角度”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sp>
        <p:nvSpPr>
          <p:cNvPr id="10" name="内容占位符 7"/>
          <p:cNvSpPr txBox="1">
            <a:spLocks/>
          </p:cNvSpPr>
          <p:nvPr/>
        </p:nvSpPr>
        <p:spPr>
          <a:xfrm>
            <a:off x="6324600" y="3287244"/>
            <a:ext cx="5181600" cy="569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进入母版设置字体</a:t>
            </a:r>
            <a:endParaRPr lang="en-US" altLang="zh-CN" dirty="0" smtClean="0"/>
          </a:p>
        </p:txBody>
      </p:sp>
      <p:sp>
        <p:nvSpPr>
          <p:cNvPr id="11" name="内容占位符 7"/>
          <p:cNvSpPr txBox="1">
            <a:spLocks/>
          </p:cNvSpPr>
          <p:nvPr/>
        </p:nvSpPr>
        <p:spPr>
          <a:xfrm>
            <a:off x="6324600" y="3903988"/>
            <a:ext cx="5181600" cy="540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母版中设置标题文字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2" name="内容占位符 7"/>
          <p:cNvSpPr txBox="1">
            <a:spLocks/>
          </p:cNvSpPr>
          <p:nvPr/>
        </p:nvSpPr>
        <p:spPr>
          <a:xfrm>
            <a:off x="6324600" y="2628233"/>
            <a:ext cx="5181600" cy="612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设置配色方案为颜色“凸显”</a:t>
            </a:r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5703019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35</Words>
  <Application>Microsoft Office PowerPoint</Application>
  <PresentationFormat>宽屏</PresentationFormat>
  <Paragraphs>5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HP</dc:creator>
  <cp:lastModifiedBy>HP</cp:lastModifiedBy>
  <cp:revision>6</cp:revision>
  <dcterms:created xsi:type="dcterms:W3CDTF">2019-03-09T02:20:25Z</dcterms:created>
  <dcterms:modified xsi:type="dcterms:W3CDTF">2019-03-09T02:47:59Z</dcterms:modified>
</cp:coreProperties>
</file>

<file path=docProps/thumbnail.jpeg>
</file>